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32"/>
  </p:notesMasterIdLst>
  <p:handoutMasterIdLst>
    <p:handoutMasterId r:id="rId33"/>
  </p:handoutMasterIdLst>
  <p:sldIdLst>
    <p:sldId id="972" r:id="rId20"/>
    <p:sldId id="945" r:id="rId21"/>
    <p:sldId id="974" r:id="rId22"/>
    <p:sldId id="975" r:id="rId23"/>
    <p:sldId id="976" r:id="rId24"/>
    <p:sldId id="978" r:id="rId25"/>
    <p:sldId id="979" r:id="rId26"/>
    <p:sldId id="973" r:id="rId27"/>
    <p:sldId id="959" r:id="rId28"/>
    <p:sldId id="960" r:id="rId29"/>
    <p:sldId id="968" r:id="rId30"/>
    <p:sldId id="969" r:id="rId31"/>
  </p:sldIdLst>
  <p:sldSz cx="9144000" cy="6858000" type="screen4x3"/>
  <p:notesSz cx="7099300" cy="10234613"/>
  <p:custDataLst>
    <p:custData r:id="rId2"/>
    <p:tags r:id="rId34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879BAA"/>
    <a:srgbClr val="FFFFFF"/>
    <a:srgbClr val="000000"/>
    <a:srgbClr val="505A64"/>
    <a:srgbClr val="D7D7CD"/>
    <a:srgbClr val="BECDD7"/>
    <a:srgbClr val="FFB900"/>
    <a:srgbClr val="AF235F"/>
    <a:srgbClr val="55A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112" d="100"/>
          <a:sy n="112" d="100"/>
        </p:scale>
        <p:origin x="-864" y="-78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tags" Target="tags/tag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Problem: Need to make a copy of a test case before I rip into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27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if all in a single folder,</a:t>
            </a:r>
            <a:r>
              <a:rPr lang="en-US" baseline="0" dirty="0" smtClean="0"/>
              <a:t> but what if: single branch of a subassembly?  which files? </a:t>
            </a:r>
            <a:r>
              <a:rPr lang="en-US" dirty="0" smtClean="0"/>
              <a:t> Multiple folders?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7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File Open dialog.</a:t>
            </a:r>
            <a:r>
              <a:rPr lang="en-US" baseline="0" dirty="0" smtClean="0"/>
              <a:t>  3.  Find Folder dialog.  4.  Use Windows APIs.  All easy.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Crack</a:t>
            </a:r>
            <a:r>
              <a:rPr lang="en-US" baseline="0" dirty="0" smtClean="0"/>
              <a:t> the file on disk, extract the link information, resolve the absolute or relative monikers to filenames, and repeat all the way through the assembly.  Huh?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41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3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17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14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3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29" Type="http://schemas.openxmlformats.org/officeDocument/2006/relationships/tags" Target="../tags/tag13.xml"/><Relationship Id="rId41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4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48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19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1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2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3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ike.mathis@siemens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Assembly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Mathis, Senior Software Engineer</a:t>
            </a:r>
            <a:r>
              <a:rPr lang="en-US" dirty="0"/>
              <a:t>, Siemens PLM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Allowable design space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539496" y="1412748"/>
            <a:ext cx="8209026" cy="4752594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Optional backgroun</a:t>
            </a:r>
            <a:r>
              <a:rPr lang="en-US" b="1" dirty="0" smtClean="0">
                <a:solidFill>
                  <a:schemeClr val="tx1"/>
                </a:solidFill>
              </a:rPr>
              <a:t>d colors for boxes: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39496" y="1412748"/>
            <a:ext cx="8209026" cy="411105"/>
          </a:xfrm>
          <a:prstGeom prst="rect">
            <a:avLst/>
          </a:prstGeom>
          <a:solidFill>
            <a:srgbClr val="55A0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With title bar or without...bar can use blue, grey or orange colors</a:t>
            </a:r>
          </a:p>
        </p:txBody>
      </p:sp>
      <p:grpSp>
        <p:nvGrpSpPr>
          <p:cNvPr id="5" name="Group 23"/>
          <p:cNvGrpSpPr/>
          <p:nvPr/>
        </p:nvGrpSpPr>
        <p:grpSpPr>
          <a:xfrm>
            <a:off x="2410998" y="3299930"/>
            <a:ext cx="4367067" cy="1542690"/>
            <a:chOff x="780974" y="3776870"/>
            <a:chExt cx="4367067" cy="1542690"/>
          </a:xfrm>
        </p:grpSpPr>
        <p:sp>
          <p:nvSpPr>
            <p:cNvPr id="9" name="Rectangle 115"/>
            <p:cNvSpPr>
              <a:spLocks noChangeArrowheads="1"/>
            </p:cNvSpPr>
            <p:nvPr/>
          </p:nvSpPr>
          <p:spPr bwMode="auto">
            <a:xfrm>
              <a:off x="3020310" y="3776870"/>
              <a:ext cx="1008063" cy="715755"/>
            </a:xfrm>
            <a:prstGeom prst="rect">
              <a:avLst/>
            </a:prstGeom>
            <a:solidFill>
              <a:srgbClr val="55A0B9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85 | 160 | 185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117"/>
            <p:cNvSpPr>
              <a:spLocks noChangeArrowheads="1"/>
            </p:cNvSpPr>
            <p:nvPr/>
          </p:nvSpPr>
          <p:spPr bwMode="auto">
            <a:xfrm>
              <a:off x="1900642" y="3776870"/>
              <a:ext cx="1008063" cy="715755"/>
            </a:xfrm>
            <a:prstGeom prst="rect">
              <a:avLst/>
            </a:prstGeom>
            <a:solidFill>
              <a:srgbClr val="8CC3D2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140 | 195 | 210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19"/>
            <p:cNvSpPr>
              <a:spLocks noChangeArrowheads="1"/>
            </p:cNvSpPr>
            <p:nvPr/>
          </p:nvSpPr>
          <p:spPr bwMode="auto">
            <a:xfrm>
              <a:off x="780974" y="3776870"/>
              <a:ext cx="1008063" cy="715755"/>
            </a:xfrm>
            <a:prstGeom prst="rect">
              <a:avLst/>
            </a:prstGeom>
            <a:solidFill>
              <a:srgbClr val="CDE6EB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205 | 230 | 235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15"/>
            <p:cNvSpPr>
              <a:spLocks noChangeArrowheads="1"/>
            </p:cNvSpPr>
            <p:nvPr/>
          </p:nvSpPr>
          <p:spPr bwMode="auto">
            <a:xfrm>
              <a:off x="4139978" y="3776870"/>
              <a:ext cx="1008063" cy="715755"/>
            </a:xfrm>
            <a:prstGeom prst="rect">
              <a:avLst/>
            </a:prstGeom>
            <a:solidFill>
              <a:srgbClr val="D7D7CD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215 | 215 | 205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17"/>
            <p:cNvSpPr>
              <a:spLocks noChangeArrowheads="1"/>
            </p:cNvSpPr>
            <p:nvPr/>
          </p:nvSpPr>
          <p:spPr bwMode="auto">
            <a:xfrm>
              <a:off x="780974" y="4603805"/>
              <a:ext cx="1008063" cy="715755"/>
            </a:xfrm>
            <a:prstGeom prst="rect">
              <a:avLst/>
            </a:prstGeom>
            <a:solidFill>
              <a:srgbClr val="AAAA96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170 | 170 | 150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19"/>
            <p:cNvSpPr>
              <a:spLocks noChangeArrowheads="1"/>
            </p:cNvSpPr>
            <p:nvPr/>
          </p:nvSpPr>
          <p:spPr bwMode="auto">
            <a:xfrm>
              <a:off x="1900642" y="4603805"/>
              <a:ext cx="1008063" cy="715755"/>
            </a:xfrm>
            <a:prstGeom prst="rect">
              <a:avLst/>
            </a:prstGeom>
            <a:solidFill>
              <a:srgbClr val="BECDD7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190 | 205 | 215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19"/>
            <p:cNvSpPr>
              <a:spLocks noChangeArrowheads="1"/>
            </p:cNvSpPr>
            <p:nvPr/>
          </p:nvSpPr>
          <p:spPr bwMode="auto">
            <a:xfrm>
              <a:off x="3020310" y="4603805"/>
              <a:ext cx="1008063" cy="715755"/>
            </a:xfrm>
            <a:prstGeom prst="rect">
              <a:avLst/>
            </a:prstGeom>
            <a:solidFill>
              <a:srgbClr val="879BAA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135 | 155 | 170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117"/>
            <p:cNvSpPr>
              <a:spLocks noChangeArrowheads="1"/>
            </p:cNvSpPr>
            <p:nvPr/>
          </p:nvSpPr>
          <p:spPr bwMode="auto">
            <a:xfrm>
              <a:off x="4139978" y="4603805"/>
              <a:ext cx="1008063" cy="715755"/>
            </a:xfrm>
            <a:prstGeom prst="rect">
              <a:avLst/>
            </a:prstGeom>
            <a:solidFill>
              <a:srgbClr val="233746"/>
            </a:solidFill>
            <a:ln w="317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72000" tIns="36000" rIns="72000" bIns="3600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35 | 55| 70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4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Siemens color palette</a:t>
            </a:r>
            <a:br>
              <a:rPr lang="en-US" dirty="0" smtClean="0"/>
            </a:br>
            <a:r>
              <a:rPr lang="en-US" dirty="0" smtClean="0"/>
              <a:t>Web and presentation colors (RGB)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blackWhite">
          <a:xfrm>
            <a:off x="539750" y="1412875"/>
            <a:ext cx="2592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tabLst>
                <a:tab pos="3789363" algn="r"/>
                <a:tab pos="5383213" algn="r"/>
              </a:tabLst>
            </a:pPr>
            <a:r>
              <a:rPr lang="en-US" sz="1200" b="1" dirty="0" smtClean="0">
                <a:solidFill>
                  <a:schemeClr val="accent1"/>
                </a:solidFill>
              </a:rPr>
              <a:t>Primary colors | RGB-values</a:t>
            </a:r>
          </a:p>
        </p:txBody>
      </p:sp>
      <p:sp>
        <p:nvSpPr>
          <p:cNvPr id="157702" name="Rectangle 6"/>
          <p:cNvSpPr>
            <a:spLocks noChangeArrowheads="1"/>
          </p:cNvSpPr>
          <p:nvPr/>
        </p:nvSpPr>
        <p:spPr bwMode="blackWhite">
          <a:xfrm>
            <a:off x="3276600" y="1412875"/>
            <a:ext cx="273526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tabLst>
                <a:tab pos="3789363" algn="r"/>
                <a:tab pos="5383213" algn="r"/>
              </a:tabLst>
            </a:pPr>
            <a:r>
              <a:rPr lang="en-US" sz="1200" b="1" dirty="0" smtClean="0">
                <a:solidFill>
                  <a:schemeClr val="accent1"/>
                </a:solidFill>
              </a:rPr>
              <a:t>Accent colors | RGB-values</a:t>
            </a: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blackWhite">
          <a:xfrm>
            <a:off x="539750" y="1844675"/>
            <a:ext cx="1152525" cy="576263"/>
          </a:xfrm>
          <a:prstGeom prst="rect">
            <a:avLst/>
          </a:prstGeom>
          <a:solidFill>
            <a:srgbClr val="00999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blackWhite">
          <a:xfrm>
            <a:off x="1692275" y="1844675"/>
            <a:ext cx="1439863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0 | 153 | 153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09" name="Rectangle 13"/>
          <p:cNvSpPr>
            <a:spLocks noChangeArrowheads="1"/>
          </p:cNvSpPr>
          <p:nvPr/>
        </p:nvSpPr>
        <p:spPr bwMode="blackWhite">
          <a:xfrm>
            <a:off x="539750" y="2565400"/>
            <a:ext cx="1152525" cy="5762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blackWhite">
          <a:xfrm>
            <a:off x="1692275" y="2565400"/>
            <a:ext cx="1439863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255 | 255 | 255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12" name="Rectangle 16"/>
          <p:cNvSpPr>
            <a:spLocks noChangeArrowheads="1"/>
          </p:cNvSpPr>
          <p:nvPr/>
        </p:nvSpPr>
        <p:spPr bwMode="blackWhite">
          <a:xfrm>
            <a:off x="539750" y="3284538"/>
            <a:ext cx="1152525" cy="57626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blackWhite">
          <a:xfrm>
            <a:off x="1692275" y="3284538"/>
            <a:ext cx="14398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135 | 155 | 170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57715" name="Rectangle 19"/>
          <p:cNvSpPr>
            <a:spLocks noChangeArrowheads="1"/>
          </p:cNvSpPr>
          <p:nvPr/>
        </p:nvSpPr>
        <p:spPr bwMode="blackWhite">
          <a:xfrm>
            <a:off x="539750" y="4005263"/>
            <a:ext cx="1152525" cy="576262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16" name="Text Box 20"/>
          <p:cNvSpPr txBox="1">
            <a:spLocks noChangeArrowheads="1"/>
          </p:cNvSpPr>
          <p:nvPr/>
        </p:nvSpPr>
        <p:spPr bwMode="blackWhite">
          <a:xfrm>
            <a:off x="1692275" y="4005263"/>
            <a:ext cx="1439863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190 | 205 | 215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18" name="Rectangle 22"/>
          <p:cNvSpPr>
            <a:spLocks noChangeArrowheads="1"/>
          </p:cNvSpPr>
          <p:nvPr/>
        </p:nvSpPr>
        <p:spPr bwMode="blackWhite">
          <a:xfrm>
            <a:off x="539750" y="4724400"/>
            <a:ext cx="1152525" cy="576263"/>
          </a:xfrm>
          <a:prstGeom prst="rect">
            <a:avLst/>
          </a:prstGeom>
          <a:solidFill>
            <a:srgbClr val="AAAA9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blackWhite">
          <a:xfrm>
            <a:off x="1692275" y="4724400"/>
            <a:ext cx="1439863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170 | 170 | 150*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21" name="Rectangle 25"/>
          <p:cNvSpPr>
            <a:spLocks noChangeArrowheads="1"/>
          </p:cNvSpPr>
          <p:nvPr/>
        </p:nvSpPr>
        <p:spPr bwMode="blackWhite">
          <a:xfrm>
            <a:off x="539750" y="5445125"/>
            <a:ext cx="1152525" cy="576263"/>
          </a:xfrm>
          <a:prstGeom prst="rect">
            <a:avLst/>
          </a:prstGeom>
          <a:solidFill>
            <a:srgbClr val="D7D7CD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blackWhite">
          <a:xfrm>
            <a:off x="1692275" y="5445125"/>
            <a:ext cx="1439863" cy="576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215 | 215 | 205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24" name="Rectangle 28"/>
          <p:cNvSpPr>
            <a:spLocks noChangeArrowheads="1"/>
          </p:cNvSpPr>
          <p:nvPr/>
        </p:nvSpPr>
        <p:spPr bwMode="blackWhite">
          <a:xfrm>
            <a:off x="3275013" y="1844675"/>
            <a:ext cx="1152525" cy="288925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blackWhite">
          <a:xfrm>
            <a:off x="4427538" y="1844675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235 | 120 | 10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73" name="Rectangle 77"/>
          <p:cNvSpPr>
            <a:spLocks noChangeArrowheads="1"/>
          </p:cNvSpPr>
          <p:nvPr/>
        </p:nvSpPr>
        <p:spPr bwMode="blackWhite">
          <a:xfrm>
            <a:off x="3275013" y="2205038"/>
            <a:ext cx="1152525" cy="288925"/>
          </a:xfrm>
          <a:prstGeom prst="rect">
            <a:avLst/>
          </a:prstGeom>
          <a:solidFill>
            <a:srgbClr val="FFB9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74" name="Text Box 78"/>
          <p:cNvSpPr txBox="1">
            <a:spLocks noChangeArrowheads="1"/>
          </p:cNvSpPr>
          <p:nvPr/>
        </p:nvSpPr>
        <p:spPr bwMode="blackWhite">
          <a:xfrm>
            <a:off x="4427538" y="2205038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255 | 185 | 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75" name="Rectangle 79"/>
          <p:cNvSpPr>
            <a:spLocks noChangeArrowheads="1"/>
          </p:cNvSpPr>
          <p:nvPr/>
        </p:nvSpPr>
        <p:spPr bwMode="blackWhite">
          <a:xfrm>
            <a:off x="3275013" y="2565400"/>
            <a:ext cx="1152525" cy="288925"/>
          </a:xfrm>
          <a:prstGeom prst="rect">
            <a:avLst/>
          </a:prstGeom>
          <a:solidFill>
            <a:srgbClr val="64194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76" name="Text Box 80"/>
          <p:cNvSpPr txBox="1">
            <a:spLocks noChangeArrowheads="1"/>
          </p:cNvSpPr>
          <p:nvPr/>
        </p:nvSpPr>
        <p:spPr bwMode="blackWhite">
          <a:xfrm>
            <a:off x="4427538" y="2565400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100 | 25 | 70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77" name="Rectangle 81"/>
          <p:cNvSpPr>
            <a:spLocks noChangeArrowheads="1"/>
          </p:cNvSpPr>
          <p:nvPr/>
        </p:nvSpPr>
        <p:spPr bwMode="blackWhite">
          <a:xfrm>
            <a:off x="3275013" y="2925763"/>
            <a:ext cx="1152525" cy="288925"/>
          </a:xfrm>
          <a:prstGeom prst="rect">
            <a:avLst/>
          </a:prstGeom>
          <a:solidFill>
            <a:srgbClr val="AF235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78" name="Text Box 82"/>
          <p:cNvSpPr txBox="1">
            <a:spLocks noChangeArrowheads="1"/>
          </p:cNvSpPr>
          <p:nvPr/>
        </p:nvSpPr>
        <p:spPr bwMode="blackWhite">
          <a:xfrm>
            <a:off x="4427538" y="2925763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175 | 35 | 95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79" name="Rectangle 83"/>
          <p:cNvSpPr>
            <a:spLocks noChangeArrowheads="1"/>
          </p:cNvSpPr>
          <p:nvPr/>
        </p:nvSpPr>
        <p:spPr bwMode="blackWhite">
          <a:xfrm>
            <a:off x="3275013" y="3284538"/>
            <a:ext cx="1152525" cy="288925"/>
          </a:xfrm>
          <a:prstGeom prst="rect">
            <a:avLst/>
          </a:prstGeom>
          <a:solidFill>
            <a:srgbClr val="00648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80" name="Text Box 84"/>
          <p:cNvSpPr txBox="1">
            <a:spLocks noChangeArrowheads="1"/>
          </p:cNvSpPr>
          <p:nvPr/>
        </p:nvSpPr>
        <p:spPr bwMode="blackWhite">
          <a:xfrm>
            <a:off x="4427538" y="3284538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0 | 100 | 135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81" name="Rectangle 85"/>
          <p:cNvSpPr>
            <a:spLocks noChangeArrowheads="1"/>
          </p:cNvSpPr>
          <p:nvPr/>
        </p:nvSpPr>
        <p:spPr bwMode="blackWhite">
          <a:xfrm>
            <a:off x="3275013" y="3644900"/>
            <a:ext cx="1152525" cy="288925"/>
          </a:xfrm>
          <a:prstGeom prst="rect">
            <a:avLst/>
          </a:prstGeom>
          <a:solidFill>
            <a:srgbClr val="55A0B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82" name="Text Box 86"/>
          <p:cNvSpPr txBox="1">
            <a:spLocks noChangeArrowheads="1"/>
          </p:cNvSpPr>
          <p:nvPr/>
        </p:nvSpPr>
        <p:spPr bwMode="blackWhite">
          <a:xfrm>
            <a:off x="4427538" y="3644900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85 | 160 | 185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83" name="Rectangle 87"/>
          <p:cNvSpPr>
            <a:spLocks noChangeArrowheads="1"/>
          </p:cNvSpPr>
          <p:nvPr/>
        </p:nvSpPr>
        <p:spPr bwMode="blackWhite">
          <a:xfrm>
            <a:off x="3275013" y="4005263"/>
            <a:ext cx="1152525" cy="288925"/>
          </a:xfrm>
          <a:prstGeom prst="rect">
            <a:avLst/>
          </a:prstGeom>
          <a:solidFill>
            <a:srgbClr val="647D2D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84" name="Text Box 88"/>
          <p:cNvSpPr txBox="1">
            <a:spLocks noChangeArrowheads="1"/>
          </p:cNvSpPr>
          <p:nvPr/>
        </p:nvSpPr>
        <p:spPr bwMode="blackWhite">
          <a:xfrm>
            <a:off x="4427538" y="4005263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100 | 125 | 45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85" name="Rectangle 89"/>
          <p:cNvSpPr>
            <a:spLocks noChangeArrowheads="1"/>
          </p:cNvSpPr>
          <p:nvPr/>
        </p:nvSpPr>
        <p:spPr bwMode="blackWhite">
          <a:xfrm>
            <a:off x="3275013" y="4365625"/>
            <a:ext cx="1152525" cy="288925"/>
          </a:xfrm>
          <a:prstGeom prst="rect">
            <a:avLst/>
          </a:prstGeom>
          <a:solidFill>
            <a:srgbClr val="AAB414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86" name="Text Box 90"/>
          <p:cNvSpPr txBox="1">
            <a:spLocks noChangeArrowheads="1"/>
          </p:cNvSpPr>
          <p:nvPr/>
        </p:nvSpPr>
        <p:spPr bwMode="blackWhite">
          <a:xfrm>
            <a:off x="4427538" y="4365625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170 | 180 | 20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87" name="Rectangle 91"/>
          <p:cNvSpPr>
            <a:spLocks noChangeArrowheads="1"/>
          </p:cNvSpPr>
          <p:nvPr/>
        </p:nvSpPr>
        <p:spPr bwMode="blackWhite">
          <a:xfrm>
            <a:off x="3275013" y="4724400"/>
            <a:ext cx="1152525" cy="288925"/>
          </a:xfrm>
          <a:prstGeom prst="rect">
            <a:avLst/>
          </a:prstGeom>
          <a:solidFill>
            <a:srgbClr val="0F192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88" name="Text Box 92"/>
          <p:cNvSpPr txBox="1">
            <a:spLocks noChangeArrowheads="1"/>
          </p:cNvSpPr>
          <p:nvPr/>
        </p:nvSpPr>
        <p:spPr bwMode="blackWhite">
          <a:xfrm>
            <a:off x="4427538" y="4724400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15 | 25 | 35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89" name="Rectangle 93"/>
          <p:cNvSpPr>
            <a:spLocks noChangeArrowheads="1"/>
          </p:cNvSpPr>
          <p:nvPr/>
        </p:nvSpPr>
        <p:spPr bwMode="blackWhite">
          <a:xfrm>
            <a:off x="3275013" y="5084763"/>
            <a:ext cx="1152525" cy="288925"/>
          </a:xfrm>
          <a:prstGeom prst="rect">
            <a:avLst/>
          </a:prstGeom>
          <a:solidFill>
            <a:srgbClr val="505A64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157790" name="Text Box 94"/>
          <p:cNvSpPr txBox="1">
            <a:spLocks noChangeArrowheads="1"/>
          </p:cNvSpPr>
          <p:nvPr/>
        </p:nvSpPr>
        <p:spPr bwMode="blackWhite">
          <a:xfrm>
            <a:off x="4427538" y="5084763"/>
            <a:ext cx="1584325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80 | 90 | 100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7798" name="Text Box 102"/>
          <p:cNvSpPr txBox="1">
            <a:spLocks noChangeArrowheads="1"/>
          </p:cNvSpPr>
          <p:nvPr/>
        </p:nvSpPr>
        <p:spPr bwMode="blackWhite">
          <a:xfrm>
            <a:off x="6156325" y="5589588"/>
            <a:ext cx="2592388" cy="43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>
            <a:noAutofit/>
          </a:bodyPr>
          <a:lstStyle/>
          <a:p>
            <a:pPr marL="87313" indent="-87313"/>
            <a:r>
              <a:rPr lang="en-US" sz="1200" dirty="0" smtClean="0"/>
              <a:t>*	Siemens Sand is only permitted at full saturation in type.</a:t>
            </a: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blackWhite">
          <a:xfrm>
            <a:off x="5945762" y="1412875"/>
            <a:ext cx="359972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tabLst>
                <a:tab pos="3789363" algn="r"/>
                <a:tab pos="5383213" algn="r"/>
              </a:tabLst>
            </a:pPr>
            <a:r>
              <a:rPr lang="en-US" sz="1200" b="1" smtClean="0">
                <a:solidFill>
                  <a:schemeClr val="accent1"/>
                </a:solidFill>
              </a:rPr>
              <a:t>Special web colors</a:t>
            </a:r>
            <a:endParaRPr lang="en-US" sz="1200" b="1">
              <a:solidFill>
                <a:schemeClr val="accent1"/>
              </a:solidFill>
            </a:endParaRPr>
          </a:p>
        </p:txBody>
      </p:sp>
      <p:sp>
        <p:nvSpPr>
          <p:cNvPr id="39" name="Rectangle 46"/>
          <p:cNvSpPr>
            <a:spLocks noChangeArrowheads="1"/>
          </p:cNvSpPr>
          <p:nvPr/>
        </p:nvSpPr>
        <p:spPr bwMode="blackWhite">
          <a:xfrm>
            <a:off x="5945763" y="1844676"/>
            <a:ext cx="1440000" cy="288000"/>
          </a:xfrm>
          <a:prstGeom prst="rect">
            <a:avLst/>
          </a:prstGeom>
          <a:solidFill>
            <a:srgbClr val="EEEEE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blackWhite">
          <a:xfrm>
            <a:off x="7396025" y="1844676"/>
            <a:ext cx="2160000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238 | 238 | 238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41" name="Rectangle 52"/>
          <p:cNvSpPr>
            <a:spLocks noChangeArrowheads="1"/>
          </p:cNvSpPr>
          <p:nvPr/>
        </p:nvSpPr>
        <p:spPr bwMode="blackWhite">
          <a:xfrm>
            <a:off x="5945763" y="2566326"/>
            <a:ext cx="1440000" cy="288000"/>
          </a:xfrm>
          <a:prstGeom prst="rect">
            <a:avLst/>
          </a:prstGeom>
          <a:solidFill>
            <a:srgbClr val="00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42" name="Rectangle 99"/>
          <p:cNvSpPr>
            <a:spLocks noChangeArrowheads="1"/>
          </p:cNvSpPr>
          <p:nvPr/>
        </p:nvSpPr>
        <p:spPr bwMode="blackWhite">
          <a:xfrm>
            <a:off x="5945763" y="2205357"/>
            <a:ext cx="1440000" cy="288000"/>
          </a:xfrm>
          <a:prstGeom prst="rect">
            <a:avLst/>
          </a:prstGeom>
          <a:solidFill>
            <a:srgbClr val="99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8000" tIns="54000" rIns="108000" bIns="54000" anchor="ctr">
            <a:noAutofit/>
          </a:bodyPr>
          <a:lstStyle/>
          <a:p>
            <a:endParaRPr lang="en-US"/>
          </a:p>
        </p:txBody>
      </p:sp>
      <p:sp>
        <p:nvSpPr>
          <p:cNvPr id="43" name="Text Box 100"/>
          <p:cNvSpPr txBox="1">
            <a:spLocks noChangeArrowheads="1"/>
          </p:cNvSpPr>
          <p:nvPr/>
        </p:nvSpPr>
        <p:spPr bwMode="blackWhite">
          <a:xfrm>
            <a:off x="7396025" y="2205039"/>
            <a:ext cx="2160000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153 | 0 | 0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44" name="Text Box 101"/>
          <p:cNvSpPr txBox="1">
            <a:spLocks noChangeArrowheads="1"/>
          </p:cNvSpPr>
          <p:nvPr/>
        </p:nvSpPr>
        <p:spPr bwMode="blackWhite">
          <a:xfrm>
            <a:off x="7396025" y="2565401"/>
            <a:ext cx="2160000" cy="28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44000" tIns="0" rIns="0" bIns="0" anchor="ctr">
            <a:no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0 | 0 | 0</a:t>
            </a:r>
            <a:endParaRPr 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Siemens color palette</a:t>
            </a:r>
            <a:br>
              <a:rPr lang="en-US" smtClean="0"/>
            </a:br>
            <a:r>
              <a:rPr lang="en-US" smtClean="0"/>
              <a:t>GUI colors (RGB)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60812" name="Rectangle 44"/>
          <p:cNvSpPr>
            <a:spLocks noChangeArrowheads="1"/>
          </p:cNvSpPr>
          <p:nvPr/>
        </p:nvSpPr>
        <p:spPr bwMode="auto">
          <a:xfrm>
            <a:off x="539750" y="1700213"/>
            <a:ext cx="1008063" cy="288925"/>
          </a:xfrm>
          <a:prstGeom prst="rect">
            <a:avLst/>
          </a:prstGeom>
          <a:solidFill>
            <a:srgbClr val="233746"/>
          </a:solidFill>
          <a:ln w="9525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35 | 55 | 70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14" name="Rectangle 46"/>
          <p:cNvSpPr>
            <a:spLocks noChangeArrowheads="1"/>
          </p:cNvSpPr>
          <p:nvPr/>
        </p:nvSpPr>
        <p:spPr bwMode="auto">
          <a:xfrm>
            <a:off x="539750" y="2060575"/>
            <a:ext cx="1008063" cy="288925"/>
          </a:xfrm>
          <a:prstGeom prst="rect">
            <a:avLst/>
          </a:prstGeom>
          <a:solidFill>
            <a:srgbClr val="374B5A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55 | 75 | 90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16" name="Rectangle 48"/>
          <p:cNvSpPr>
            <a:spLocks noChangeArrowheads="1"/>
          </p:cNvSpPr>
          <p:nvPr/>
        </p:nvSpPr>
        <p:spPr bwMode="auto">
          <a:xfrm>
            <a:off x="539750" y="2420938"/>
            <a:ext cx="1008063" cy="288925"/>
          </a:xfrm>
          <a:prstGeom prst="rect">
            <a:avLst/>
          </a:prstGeom>
          <a:solidFill>
            <a:srgbClr val="50647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80 | 100 | 115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18" name="Rectangle 50"/>
          <p:cNvSpPr>
            <a:spLocks noChangeArrowheads="1"/>
          </p:cNvSpPr>
          <p:nvPr/>
        </p:nvSpPr>
        <p:spPr bwMode="auto">
          <a:xfrm>
            <a:off x="539750" y="2781300"/>
            <a:ext cx="1008063" cy="288925"/>
          </a:xfrm>
          <a:prstGeom prst="rect">
            <a:avLst/>
          </a:prstGeom>
          <a:solidFill>
            <a:srgbClr val="64788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100 | 120 | 135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20" name="Rectangle 52"/>
          <p:cNvSpPr>
            <a:spLocks noChangeArrowheads="1"/>
          </p:cNvSpPr>
          <p:nvPr/>
        </p:nvSpPr>
        <p:spPr bwMode="auto">
          <a:xfrm>
            <a:off x="539750" y="3140075"/>
            <a:ext cx="1008063" cy="288925"/>
          </a:xfrm>
          <a:prstGeom prst="rect">
            <a:avLst/>
          </a:prstGeom>
          <a:solidFill>
            <a:srgbClr val="73879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115 | 135 | 150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22" name="Rectangle 54"/>
          <p:cNvSpPr>
            <a:spLocks noChangeArrowheads="1"/>
          </p:cNvSpPr>
          <p:nvPr/>
        </p:nvSpPr>
        <p:spPr bwMode="auto">
          <a:xfrm>
            <a:off x="539750" y="3500438"/>
            <a:ext cx="1008063" cy="288925"/>
          </a:xfrm>
          <a:prstGeom prst="rect">
            <a:avLst/>
          </a:prstGeom>
          <a:solidFill>
            <a:srgbClr val="879BA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135 | 155 | 170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0824" name="Rectangle 56"/>
          <p:cNvSpPr>
            <a:spLocks noChangeArrowheads="1"/>
          </p:cNvSpPr>
          <p:nvPr/>
        </p:nvSpPr>
        <p:spPr bwMode="auto">
          <a:xfrm>
            <a:off x="539750" y="3860800"/>
            <a:ext cx="1008063" cy="288925"/>
          </a:xfrm>
          <a:prstGeom prst="rect">
            <a:avLst/>
          </a:prstGeom>
          <a:solidFill>
            <a:srgbClr val="9BAFB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155 | 175 | 190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26" name="Rectangle 58"/>
          <p:cNvSpPr>
            <a:spLocks noChangeArrowheads="1"/>
          </p:cNvSpPr>
          <p:nvPr/>
        </p:nvSpPr>
        <p:spPr bwMode="auto">
          <a:xfrm>
            <a:off x="539750" y="4221163"/>
            <a:ext cx="1008063" cy="288925"/>
          </a:xfrm>
          <a:prstGeom prst="rect">
            <a:avLst/>
          </a:prstGeom>
          <a:solidFill>
            <a:srgbClr val="ADBEC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173 | 190 | 203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28" name="Rectangle 60"/>
          <p:cNvSpPr>
            <a:spLocks noChangeArrowheads="1"/>
          </p:cNvSpPr>
          <p:nvPr/>
        </p:nvSpPr>
        <p:spPr bwMode="auto">
          <a:xfrm>
            <a:off x="539750" y="4579938"/>
            <a:ext cx="1008063" cy="288925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190 | 205 | 215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60830" name="Rectangle 62"/>
          <p:cNvSpPr>
            <a:spLocks noChangeArrowheads="1"/>
          </p:cNvSpPr>
          <p:nvPr/>
        </p:nvSpPr>
        <p:spPr bwMode="auto">
          <a:xfrm>
            <a:off x="539750" y="4940300"/>
            <a:ext cx="1008063" cy="288925"/>
          </a:xfrm>
          <a:prstGeom prst="rect">
            <a:avLst/>
          </a:prstGeom>
          <a:solidFill>
            <a:srgbClr val="CDD9E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205 | 217 | 225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32" name="Rectangle 64"/>
          <p:cNvSpPr>
            <a:spLocks noChangeArrowheads="1"/>
          </p:cNvSpPr>
          <p:nvPr/>
        </p:nvSpPr>
        <p:spPr bwMode="auto">
          <a:xfrm>
            <a:off x="539750" y="5300663"/>
            <a:ext cx="1008063" cy="288925"/>
          </a:xfrm>
          <a:prstGeom prst="rect">
            <a:avLst/>
          </a:prstGeom>
          <a:solidFill>
            <a:srgbClr val="DFE6ED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223 | 230 | 237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34" name="Rectangle 66"/>
          <p:cNvSpPr>
            <a:spLocks noChangeArrowheads="1"/>
          </p:cNvSpPr>
          <p:nvPr/>
        </p:nvSpPr>
        <p:spPr bwMode="auto">
          <a:xfrm>
            <a:off x="539750" y="5661025"/>
            <a:ext cx="1008063" cy="288925"/>
          </a:xfrm>
          <a:prstGeom prst="rect">
            <a:avLst/>
          </a:prstGeom>
          <a:solidFill>
            <a:srgbClr val="EBF0F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235 | 240 | 245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40" name="Rectangle 72"/>
          <p:cNvSpPr>
            <a:spLocks noChangeArrowheads="1"/>
          </p:cNvSpPr>
          <p:nvPr/>
        </p:nvSpPr>
        <p:spPr bwMode="auto">
          <a:xfrm>
            <a:off x="1692275" y="1700213"/>
            <a:ext cx="1008063" cy="288925"/>
          </a:xfrm>
          <a:prstGeom prst="rect">
            <a:avLst/>
          </a:prstGeom>
          <a:solidFill>
            <a:srgbClr val="3C372D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60 | 55 | 45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1" name="Rectangle 73"/>
          <p:cNvSpPr>
            <a:spLocks noChangeArrowheads="1"/>
          </p:cNvSpPr>
          <p:nvPr/>
        </p:nvSpPr>
        <p:spPr bwMode="auto">
          <a:xfrm>
            <a:off x="1692275" y="2060575"/>
            <a:ext cx="1008063" cy="288925"/>
          </a:xfrm>
          <a:prstGeom prst="rect">
            <a:avLst/>
          </a:prstGeom>
          <a:solidFill>
            <a:srgbClr val="5A554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90 | 85 | 75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2" name="Rectangle 74"/>
          <p:cNvSpPr>
            <a:spLocks noChangeArrowheads="1"/>
          </p:cNvSpPr>
          <p:nvPr/>
        </p:nvSpPr>
        <p:spPr bwMode="auto">
          <a:xfrm>
            <a:off x="1692275" y="2420938"/>
            <a:ext cx="1008063" cy="288925"/>
          </a:xfrm>
          <a:prstGeom prst="rect">
            <a:avLst/>
          </a:prstGeom>
          <a:solidFill>
            <a:srgbClr val="6E695A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110 | 105 | 90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3" name="Rectangle 75"/>
          <p:cNvSpPr>
            <a:spLocks noChangeArrowheads="1"/>
          </p:cNvSpPr>
          <p:nvPr/>
        </p:nvSpPr>
        <p:spPr bwMode="auto">
          <a:xfrm>
            <a:off x="1692275" y="2781300"/>
            <a:ext cx="1008063" cy="288925"/>
          </a:xfrm>
          <a:prstGeom prst="rect">
            <a:avLst/>
          </a:prstGeom>
          <a:solidFill>
            <a:srgbClr val="827F6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130 | 127 | 110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4" name="Rectangle 76"/>
          <p:cNvSpPr>
            <a:spLocks noChangeArrowheads="1"/>
          </p:cNvSpPr>
          <p:nvPr/>
        </p:nvSpPr>
        <p:spPr bwMode="auto">
          <a:xfrm>
            <a:off x="1692275" y="3140075"/>
            <a:ext cx="1008063" cy="288925"/>
          </a:xfrm>
          <a:prstGeom prst="rect">
            <a:avLst/>
          </a:prstGeom>
          <a:solidFill>
            <a:srgbClr val="96968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150 | 150 | 130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5" name="Rectangle 77"/>
          <p:cNvSpPr>
            <a:spLocks noChangeArrowheads="1"/>
          </p:cNvSpPr>
          <p:nvPr/>
        </p:nvSpPr>
        <p:spPr bwMode="auto">
          <a:xfrm>
            <a:off x="1692275" y="3500438"/>
            <a:ext cx="1008063" cy="288925"/>
          </a:xfrm>
          <a:prstGeom prst="rect">
            <a:avLst/>
          </a:prstGeom>
          <a:solidFill>
            <a:srgbClr val="AAAA9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170 | 170 | 150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6" name="Rectangle 78"/>
          <p:cNvSpPr>
            <a:spLocks noChangeArrowheads="1"/>
          </p:cNvSpPr>
          <p:nvPr/>
        </p:nvSpPr>
        <p:spPr bwMode="auto">
          <a:xfrm>
            <a:off x="1692275" y="3860800"/>
            <a:ext cx="1008063" cy="288925"/>
          </a:xfrm>
          <a:prstGeom prst="rect">
            <a:avLst/>
          </a:prstGeom>
          <a:solidFill>
            <a:srgbClr val="B9B9A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185 | 185 | 165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47" name="Rectangle 79"/>
          <p:cNvSpPr>
            <a:spLocks noChangeArrowheads="1"/>
          </p:cNvSpPr>
          <p:nvPr/>
        </p:nvSpPr>
        <p:spPr bwMode="auto">
          <a:xfrm>
            <a:off x="1692275" y="4221163"/>
            <a:ext cx="1008063" cy="288925"/>
          </a:xfrm>
          <a:prstGeom prst="rect">
            <a:avLst/>
          </a:prstGeom>
          <a:solidFill>
            <a:srgbClr val="C8C8B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200 | 200 | 185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48" name="Rectangle 80"/>
          <p:cNvSpPr>
            <a:spLocks noChangeArrowheads="1"/>
          </p:cNvSpPr>
          <p:nvPr/>
        </p:nvSpPr>
        <p:spPr bwMode="auto">
          <a:xfrm>
            <a:off x="1692275" y="4579938"/>
            <a:ext cx="1008063" cy="288925"/>
          </a:xfrm>
          <a:prstGeom prst="rect">
            <a:avLst/>
          </a:prstGeom>
          <a:solidFill>
            <a:srgbClr val="D7D7C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215 | 215 | 205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60849" name="Rectangle 81"/>
          <p:cNvSpPr>
            <a:spLocks noChangeArrowheads="1"/>
          </p:cNvSpPr>
          <p:nvPr/>
        </p:nvSpPr>
        <p:spPr bwMode="auto">
          <a:xfrm>
            <a:off x="1692275" y="4940300"/>
            <a:ext cx="1008063" cy="288925"/>
          </a:xfrm>
          <a:prstGeom prst="rect">
            <a:avLst/>
          </a:prstGeom>
          <a:solidFill>
            <a:srgbClr val="E1E1D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225 | 225 | 215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50" name="Rectangle 82"/>
          <p:cNvSpPr>
            <a:spLocks noChangeArrowheads="1"/>
          </p:cNvSpPr>
          <p:nvPr/>
        </p:nvSpPr>
        <p:spPr bwMode="auto">
          <a:xfrm>
            <a:off x="1692275" y="5300663"/>
            <a:ext cx="1008063" cy="288925"/>
          </a:xfrm>
          <a:prstGeom prst="rect">
            <a:avLst/>
          </a:prstGeom>
          <a:solidFill>
            <a:srgbClr val="EBEBE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235 | 235 | 227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51" name="Rectangle 83"/>
          <p:cNvSpPr>
            <a:spLocks noChangeArrowheads="1"/>
          </p:cNvSpPr>
          <p:nvPr/>
        </p:nvSpPr>
        <p:spPr bwMode="auto">
          <a:xfrm>
            <a:off x="1692275" y="5661025"/>
            <a:ext cx="1008063" cy="288925"/>
          </a:xfrm>
          <a:prstGeom prst="rect">
            <a:avLst/>
          </a:prstGeom>
          <a:solidFill>
            <a:srgbClr val="F5F5F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245 | 245 | 240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52" name="Rectangle 84"/>
          <p:cNvSpPr>
            <a:spLocks noChangeArrowheads="1"/>
          </p:cNvSpPr>
          <p:nvPr/>
        </p:nvSpPr>
        <p:spPr bwMode="auto">
          <a:xfrm>
            <a:off x="2843213" y="1700213"/>
            <a:ext cx="1008062" cy="288925"/>
          </a:xfrm>
          <a:prstGeom prst="rect">
            <a:avLst/>
          </a:prstGeom>
          <a:solidFill>
            <a:srgbClr val="7D2D1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125 | 45 | 30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3" name="Rectangle 85"/>
          <p:cNvSpPr>
            <a:spLocks noChangeArrowheads="1"/>
          </p:cNvSpPr>
          <p:nvPr/>
        </p:nvSpPr>
        <p:spPr bwMode="auto">
          <a:xfrm>
            <a:off x="2843213" y="2060575"/>
            <a:ext cx="1008062" cy="288925"/>
          </a:xfrm>
          <a:prstGeom prst="rect">
            <a:avLst/>
          </a:prstGeom>
          <a:solidFill>
            <a:srgbClr val="A03C2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160 | 60 | 35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4" name="Rectangle 86"/>
          <p:cNvSpPr>
            <a:spLocks noChangeArrowheads="1"/>
          </p:cNvSpPr>
          <p:nvPr/>
        </p:nvSpPr>
        <p:spPr bwMode="auto">
          <a:xfrm>
            <a:off x="2843213" y="2420938"/>
            <a:ext cx="1008062" cy="288925"/>
          </a:xfrm>
          <a:prstGeom prst="rect">
            <a:avLst/>
          </a:prstGeom>
          <a:solidFill>
            <a:srgbClr val="B44B2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180 | 75 | 40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5" name="Rectangle 87"/>
          <p:cNvSpPr>
            <a:spLocks noChangeArrowheads="1"/>
          </p:cNvSpPr>
          <p:nvPr/>
        </p:nvSpPr>
        <p:spPr bwMode="auto">
          <a:xfrm>
            <a:off x="2843213" y="2781300"/>
            <a:ext cx="1008062" cy="288925"/>
          </a:xfrm>
          <a:prstGeom prst="rect">
            <a:avLst/>
          </a:prstGeom>
          <a:solidFill>
            <a:srgbClr val="C85A1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200 | 90 | 30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6" name="Rectangle 88"/>
          <p:cNvSpPr>
            <a:spLocks noChangeArrowheads="1"/>
          </p:cNvSpPr>
          <p:nvPr/>
        </p:nvSpPr>
        <p:spPr bwMode="auto">
          <a:xfrm>
            <a:off x="2843213" y="3140075"/>
            <a:ext cx="1008062" cy="288925"/>
          </a:xfrm>
          <a:prstGeom prst="rect">
            <a:avLst/>
          </a:prstGeom>
          <a:solidFill>
            <a:srgbClr val="DC6914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220 | 105 | 20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7" name="Rectangle 89"/>
          <p:cNvSpPr>
            <a:spLocks noChangeArrowheads="1"/>
          </p:cNvSpPr>
          <p:nvPr/>
        </p:nvSpPr>
        <p:spPr bwMode="auto">
          <a:xfrm>
            <a:off x="2843213" y="3500438"/>
            <a:ext cx="1008062" cy="288925"/>
          </a:xfrm>
          <a:prstGeom prst="rect">
            <a:avLst/>
          </a:prstGeom>
          <a:solidFill>
            <a:schemeClr val="accent3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235 | 120 | 10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8" name="Rectangle 90"/>
          <p:cNvSpPr>
            <a:spLocks noChangeArrowheads="1"/>
          </p:cNvSpPr>
          <p:nvPr/>
        </p:nvSpPr>
        <p:spPr bwMode="auto">
          <a:xfrm>
            <a:off x="2843213" y="3860800"/>
            <a:ext cx="1008062" cy="288925"/>
          </a:xfrm>
          <a:prstGeom prst="rect">
            <a:avLst/>
          </a:prstGeom>
          <a:solidFill>
            <a:srgbClr val="F58C14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245 | 140 | 20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59" name="Rectangle 91"/>
          <p:cNvSpPr>
            <a:spLocks noChangeArrowheads="1"/>
          </p:cNvSpPr>
          <p:nvPr/>
        </p:nvSpPr>
        <p:spPr bwMode="auto">
          <a:xfrm>
            <a:off x="2843213" y="4221163"/>
            <a:ext cx="1008062" cy="288925"/>
          </a:xfrm>
          <a:prstGeom prst="rect">
            <a:avLst/>
          </a:prstGeom>
          <a:solidFill>
            <a:srgbClr val="FAA50A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250 | 165 | 10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60" name="Rectangle 92"/>
          <p:cNvSpPr>
            <a:spLocks noChangeArrowheads="1"/>
          </p:cNvSpPr>
          <p:nvPr/>
        </p:nvSpPr>
        <p:spPr bwMode="auto">
          <a:xfrm>
            <a:off x="2843213" y="4579938"/>
            <a:ext cx="1008062" cy="288925"/>
          </a:xfrm>
          <a:prstGeom prst="rect">
            <a:avLst/>
          </a:prstGeom>
          <a:solidFill>
            <a:srgbClr val="FFB9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255 | 185 | 0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60861" name="Rectangle 93"/>
          <p:cNvSpPr>
            <a:spLocks noChangeArrowheads="1"/>
          </p:cNvSpPr>
          <p:nvPr/>
        </p:nvSpPr>
        <p:spPr bwMode="auto">
          <a:xfrm>
            <a:off x="2843213" y="4940300"/>
            <a:ext cx="1008062" cy="288925"/>
          </a:xfrm>
          <a:prstGeom prst="rect">
            <a:avLst/>
          </a:prstGeom>
          <a:solidFill>
            <a:srgbClr val="FFCD5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255 | 205 | 80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62" name="Rectangle 94"/>
          <p:cNvSpPr>
            <a:spLocks noChangeArrowheads="1"/>
          </p:cNvSpPr>
          <p:nvPr/>
        </p:nvSpPr>
        <p:spPr bwMode="auto">
          <a:xfrm>
            <a:off x="2843213" y="5300663"/>
            <a:ext cx="1008062" cy="288925"/>
          </a:xfrm>
          <a:prstGeom prst="rect">
            <a:avLst/>
          </a:prstGeom>
          <a:solidFill>
            <a:srgbClr val="FFE17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255 | 225 | 120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63" name="Rectangle 95"/>
          <p:cNvSpPr>
            <a:spLocks noChangeArrowheads="1"/>
          </p:cNvSpPr>
          <p:nvPr/>
        </p:nvSpPr>
        <p:spPr bwMode="auto">
          <a:xfrm>
            <a:off x="2843213" y="5661025"/>
            <a:ext cx="1008062" cy="288925"/>
          </a:xfrm>
          <a:prstGeom prst="rect">
            <a:avLst/>
          </a:prstGeom>
          <a:solidFill>
            <a:srgbClr val="FFF09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255 | 240 | 155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64" name="Rectangle 96"/>
          <p:cNvSpPr>
            <a:spLocks noChangeArrowheads="1"/>
          </p:cNvSpPr>
          <p:nvPr/>
        </p:nvSpPr>
        <p:spPr bwMode="auto">
          <a:xfrm>
            <a:off x="3997325" y="1700213"/>
            <a:ext cx="1008063" cy="288925"/>
          </a:xfrm>
          <a:prstGeom prst="rect">
            <a:avLst/>
          </a:prstGeom>
          <a:solidFill>
            <a:srgbClr val="41143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65 | 20 | 50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65" name="Rectangle 97"/>
          <p:cNvSpPr>
            <a:spLocks noChangeArrowheads="1"/>
          </p:cNvSpPr>
          <p:nvPr/>
        </p:nvSpPr>
        <p:spPr bwMode="auto">
          <a:xfrm>
            <a:off x="3997325" y="2060575"/>
            <a:ext cx="1008063" cy="288925"/>
          </a:xfrm>
          <a:prstGeom prst="rect">
            <a:avLst/>
          </a:prstGeom>
          <a:solidFill>
            <a:srgbClr val="50143C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80 | 20 | 60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66" name="Rectangle 98"/>
          <p:cNvSpPr>
            <a:spLocks noChangeArrowheads="1"/>
          </p:cNvSpPr>
          <p:nvPr/>
        </p:nvSpPr>
        <p:spPr bwMode="auto">
          <a:xfrm>
            <a:off x="3997325" y="2420938"/>
            <a:ext cx="1008063" cy="288925"/>
          </a:xfrm>
          <a:prstGeom prst="rect">
            <a:avLst/>
          </a:prstGeom>
          <a:solidFill>
            <a:schemeClr val="accent4"/>
          </a:solidFill>
          <a:ln w="317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100 | 25 | 70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67" name="Rectangle 99"/>
          <p:cNvSpPr>
            <a:spLocks noChangeArrowheads="1"/>
          </p:cNvSpPr>
          <p:nvPr/>
        </p:nvSpPr>
        <p:spPr bwMode="auto">
          <a:xfrm>
            <a:off x="3997325" y="2781300"/>
            <a:ext cx="1008063" cy="288925"/>
          </a:xfrm>
          <a:prstGeom prst="rect">
            <a:avLst/>
          </a:prstGeom>
          <a:solidFill>
            <a:srgbClr val="781E4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120 | 30 | 75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68" name="Rectangle 100"/>
          <p:cNvSpPr>
            <a:spLocks noChangeArrowheads="1"/>
          </p:cNvSpPr>
          <p:nvPr/>
        </p:nvSpPr>
        <p:spPr bwMode="auto">
          <a:xfrm>
            <a:off x="3997325" y="3140075"/>
            <a:ext cx="1008063" cy="288925"/>
          </a:xfrm>
          <a:prstGeom prst="rect">
            <a:avLst/>
          </a:prstGeom>
          <a:solidFill>
            <a:srgbClr val="871E5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135 | 30 | 80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69" name="Rectangle 101"/>
          <p:cNvSpPr>
            <a:spLocks noChangeArrowheads="1"/>
          </p:cNvSpPr>
          <p:nvPr/>
        </p:nvSpPr>
        <p:spPr bwMode="auto">
          <a:xfrm>
            <a:off x="3997325" y="3500438"/>
            <a:ext cx="1008063" cy="288925"/>
          </a:xfrm>
          <a:prstGeom prst="rect">
            <a:avLst/>
          </a:prstGeom>
          <a:solidFill>
            <a:srgbClr val="9B1E5A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155 | 30 | 90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70" name="Rectangle 102"/>
          <p:cNvSpPr>
            <a:spLocks noChangeArrowheads="1"/>
          </p:cNvSpPr>
          <p:nvPr/>
        </p:nvSpPr>
        <p:spPr bwMode="auto">
          <a:xfrm>
            <a:off x="3997325" y="3860800"/>
            <a:ext cx="1008063" cy="288925"/>
          </a:xfrm>
          <a:prstGeom prst="rect">
            <a:avLst/>
          </a:prstGeom>
          <a:solidFill>
            <a:srgbClr val="AF235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175 | 35 | 95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71" name="Rectangle 103"/>
          <p:cNvSpPr>
            <a:spLocks noChangeArrowheads="1"/>
          </p:cNvSpPr>
          <p:nvPr/>
        </p:nvSpPr>
        <p:spPr bwMode="auto">
          <a:xfrm>
            <a:off x="3997325" y="4221163"/>
            <a:ext cx="1008063" cy="288925"/>
          </a:xfrm>
          <a:prstGeom prst="rect">
            <a:avLst/>
          </a:prstGeom>
          <a:solidFill>
            <a:srgbClr val="C3467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195 | 70 | 115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72" name="Rectangle 104"/>
          <p:cNvSpPr>
            <a:spLocks noChangeArrowheads="1"/>
          </p:cNvSpPr>
          <p:nvPr/>
        </p:nvSpPr>
        <p:spPr bwMode="auto">
          <a:xfrm>
            <a:off x="3997325" y="4579938"/>
            <a:ext cx="1008063" cy="288925"/>
          </a:xfrm>
          <a:prstGeom prst="rect">
            <a:avLst/>
          </a:prstGeom>
          <a:solidFill>
            <a:srgbClr val="D7698C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215 | 105 | 140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73" name="Rectangle 105"/>
          <p:cNvSpPr>
            <a:spLocks noChangeArrowheads="1"/>
          </p:cNvSpPr>
          <p:nvPr/>
        </p:nvSpPr>
        <p:spPr bwMode="auto">
          <a:xfrm>
            <a:off x="3997325" y="4940300"/>
            <a:ext cx="1008063" cy="288925"/>
          </a:xfrm>
          <a:prstGeom prst="rect">
            <a:avLst/>
          </a:prstGeom>
          <a:solidFill>
            <a:srgbClr val="E687A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230 | 135 | 165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74" name="Rectangle 106"/>
          <p:cNvSpPr>
            <a:spLocks noChangeArrowheads="1"/>
          </p:cNvSpPr>
          <p:nvPr/>
        </p:nvSpPr>
        <p:spPr bwMode="auto">
          <a:xfrm>
            <a:off x="3997325" y="5300663"/>
            <a:ext cx="1008063" cy="288925"/>
          </a:xfrm>
          <a:prstGeom prst="rect">
            <a:avLst/>
          </a:prstGeom>
          <a:solidFill>
            <a:srgbClr val="F0AAC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240 | 170 | 195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75" name="Rectangle 107"/>
          <p:cNvSpPr>
            <a:spLocks noChangeArrowheads="1"/>
          </p:cNvSpPr>
          <p:nvPr/>
        </p:nvSpPr>
        <p:spPr bwMode="auto">
          <a:xfrm>
            <a:off x="3997325" y="5661025"/>
            <a:ext cx="1008063" cy="288925"/>
          </a:xfrm>
          <a:prstGeom prst="rect">
            <a:avLst/>
          </a:prstGeom>
          <a:solidFill>
            <a:srgbClr val="F5C8DC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245 | 200 | 220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76" name="Rectangle 108"/>
          <p:cNvSpPr>
            <a:spLocks noChangeArrowheads="1"/>
          </p:cNvSpPr>
          <p:nvPr/>
        </p:nvSpPr>
        <p:spPr bwMode="auto">
          <a:xfrm>
            <a:off x="5149850" y="1700213"/>
            <a:ext cx="1008063" cy="288925"/>
          </a:xfrm>
          <a:prstGeom prst="rect">
            <a:avLst/>
          </a:prstGeom>
          <a:solidFill>
            <a:srgbClr val="00374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0 | 55 | 75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77" name="Rectangle 109"/>
          <p:cNvSpPr>
            <a:spLocks noChangeArrowheads="1"/>
          </p:cNvSpPr>
          <p:nvPr/>
        </p:nvSpPr>
        <p:spPr bwMode="auto">
          <a:xfrm>
            <a:off x="5149850" y="2060575"/>
            <a:ext cx="1008063" cy="288925"/>
          </a:xfrm>
          <a:prstGeom prst="rect">
            <a:avLst/>
          </a:prstGeom>
          <a:solidFill>
            <a:srgbClr val="004664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0 | 70 | 100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78" name="Rectangle 110"/>
          <p:cNvSpPr>
            <a:spLocks noChangeArrowheads="1"/>
          </p:cNvSpPr>
          <p:nvPr/>
        </p:nvSpPr>
        <p:spPr bwMode="auto">
          <a:xfrm>
            <a:off x="5149850" y="2420938"/>
            <a:ext cx="1008063" cy="288925"/>
          </a:xfrm>
          <a:prstGeom prst="rect">
            <a:avLst/>
          </a:prstGeom>
          <a:solidFill>
            <a:srgbClr val="00557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0 | 85 | 120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79" name="Rectangle 111"/>
          <p:cNvSpPr>
            <a:spLocks noChangeArrowheads="1"/>
          </p:cNvSpPr>
          <p:nvPr/>
        </p:nvSpPr>
        <p:spPr bwMode="auto">
          <a:xfrm>
            <a:off x="5149850" y="2781300"/>
            <a:ext cx="1008063" cy="288925"/>
          </a:xfrm>
          <a:prstGeom prst="rect">
            <a:avLst/>
          </a:prstGeom>
          <a:solidFill>
            <a:srgbClr val="006487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0 | 100 | 135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80" name="Rectangle 112"/>
          <p:cNvSpPr>
            <a:spLocks noChangeArrowheads="1"/>
          </p:cNvSpPr>
          <p:nvPr/>
        </p:nvSpPr>
        <p:spPr bwMode="auto">
          <a:xfrm>
            <a:off x="5149850" y="3140075"/>
            <a:ext cx="1008063" cy="288925"/>
          </a:xfrm>
          <a:prstGeom prst="rect">
            <a:avLst/>
          </a:prstGeom>
          <a:solidFill>
            <a:srgbClr val="14739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20 | 115 | 145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81" name="Rectangle 113"/>
          <p:cNvSpPr>
            <a:spLocks noChangeArrowheads="1"/>
          </p:cNvSpPr>
          <p:nvPr/>
        </p:nvSpPr>
        <p:spPr bwMode="auto">
          <a:xfrm>
            <a:off x="5149850" y="3500438"/>
            <a:ext cx="1008063" cy="288925"/>
          </a:xfrm>
          <a:prstGeom prst="rect">
            <a:avLst/>
          </a:prstGeom>
          <a:solidFill>
            <a:srgbClr val="2882A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40 | 130 | 160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82" name="Rectangle 114"/>
          <p:cNvSpPr>
            <a:spLocks noChangeArrowheads="1"/>
          </p:cNvSpPr>
          <p:nvPr/>
        </p:nvSpPr>
        <p:spPr bwMode="auto">
          <a:xfrm>
            <a:off x="5149850" y="3860800"/>
            <a:ext cx="1008063" cy="288925"/>
          </a:xfrm>
          <a:prstGeom prst="rect">
            <a:avLst/>
          </a:prstGeom>
          <a:solidFill>
            <a:srgbClr val="3C91A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60 | 145 | 175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83" name="Rectangle 115"/>
          <p:cNvSpPr>
            <a:spLocks noChangeArrowheads="1"/>
          </p:cNvSpPr>
          <p:nvPr/>
        </p:nvSpPr>
        <p:spPr bwMode="auto">
          <a:xfrm>
            <a:off x="5149850" y="4221163"/>
            <a:ext cx="1008063" cy="288925"/>
          </a:xfrm>
          <a:prstGeom prst="rect">
            <a:avLst/>
          </a:prstGeom>
          <a:solidFill>
            <a:srgbClr val="55A0B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85 | 160 | 185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84" name="Rectangle 116"/>
          <p:cNvSpPr>
            <a:spLocks noChangeArrowheads="1"/>
          </p:cNvSpPr>
          <p:nvPr/>
        </p:nvSpPr>
        <p:spPr bwMode="auto">
          <a:xfrm>
            <a:off x="5149850" y="4579938"/>
            <a:ext cx="1008063" cy="288925"/>
          </a:xfrm>
          <a:prstGeom prst="rect">
            <a:avLst/>
          </a:prstGeom>
          <a:solidFill>
            <a:srgbClr val="73B4C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115 | 180 | 200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85" name="Rectangle 117"/>
          <p:cNvSpPr>
            <a:spLocks noChangeArrowheads="1"/>
          </p:cNvSpPr>
          <p:nvPr/>
        </p:nvSpPr>
        <p:spPr bwMode="auto">
          <a:xfrm>
            <a:off x="5149850" y="4940300"/>
            <a:ext cx="1008063" cy="288925"/>
          </a:xfrm>
          <a:prstGeom prst="rect">
            <a:avLst/>
          </a:prstGeom>
          <a:solidFill>
            <a:srgbClr val="8CC3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140 | 195 | 210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60886" name="Rectangle 118"/>
          <p:cNvSpPr>
            <a:spLocks noChangeArrowheads="1"/>
          </p:cNvSpPr>
          <p:nvPr/>
        </p:nvSpPr>
        <p:spPr bwMode="auto">
          <a:xfrm>
            <a:off x="5149850" y="5300663"/>
            <a:ext cx="1008063" cy="288925"/>
          </a:xfrm>
          <a:prstGeom prst="rect">
            <a:avLst/>
          </a:prstGeom>
          <a:solidFill>
            <a:srgbClr val="AFD7E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175 | 215 | 225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87" name="Rectangle 119"/>
          <p:cNvSpPr>
            <a:spLocks noChangeArrowheads="1"/>
          </p:cNvSpPr>
          <p:nvPr/>
        </p:nvSpPr>
        <p:spPr bwMode="auto">
          <a:xfrm>
            <a:off x="5149850" y="5661025"/>
            <a:ext cx="1008063" cy="288925"/>
          </a:xfrm>
          <a:prstGeom prst="rect">
            <a:avLst/>
          </a:prstGeom>
          <a:solidFill>
            <a:srgbClr val="CDE6EB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205 | 230 | 235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60888" name="Rectangle 120"/>
          <p:cNvSpPr>
            <a:spLocks noChangeArrowheads="1"/>
          </p:cNvSpPr>
          <p:nvPr/>
        </p:nvSpPr>
        <p:spPr bwMode="auto">
          <a:xfrm>
            <a:off x="6300788" y="1700213"/>
            <a:ext cx="1008062" cy="288925"/>
          </a:xfrm>
          <a:prstGeom prst="rect">
            <a:avLst/>
          </a:prstGeom>
          <a:solidFill>
            <a:srgbClr val="37500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55 | 80 | 15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89" name="Rectangle 121"/>
          <p:cNvSpPr>
            <a:spLocks noChangeArrowheads="1"/>
          </p:cNvSpPr>
          <p:nvPr/>
        </p:nvSpPr>
        <p:spPr bwMode="auto">
          <a:xfrm>
            <a:off x="6300788" y="2060575"/>
            <a:ext cx="1008062" cy="288925"/>
          </a:xfrm>
          <a:prstGeom prst="rect">
            <a:avLst/>
          </a:prstGeom>
          <a:solidFill>
            <a:srgbClr val="465F1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70 | 95 | 25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0" name="Rectangle 122"/>
          <p:cNvSpPr>
            <a:spLocks noChangeArrowheads="1"/>
          </p:cNvSpPr>
          <p:nvPr/>
        </p:nvSpPr>
        <p:spPr bwMode="auto">
          <a:xfrm>
            <a:off x="6300788" y="2420938"/>
            <a:ext cx="1008062" cy="288925"/>
          </a:xfrm>
          <a:prstGeom prst="rect">
            <a:avLst/>
          </a:prstGeom>
          <a:solidFill>
            <a:srgbClr val="556E2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85 | 110 | 40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1" name="Rectangle 123"/>
          <p:cNvSpPr>
            <a:spLocks noChangeArrowheads="1"/>
          </p:cNvSpPr>
          <p:nvPr/>
        </p:nvSpPr>
        <p:spPr bwMode="auto">
          <a:xfrm>
            <a:off x="6300788" y="2781300"/>
            <a:ext cx="1008062" cy="288925"/>
          </a:xfrm>
          <a:prstGeom prst="rect">
            <a:avLst/>
          </a:prstGeom>
          <a:solidFill>
            <a:srgbClr val="647D2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100 | 125 | 45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2" name="Rectangle 124"/>
          <p:cNvSpPr>
            <a:spLocks noChangeArrowheads="1"/>
          </p:cNvSpPr>
          <p:nvPr/>
        </p:nvSpPr>
        <p:spPr bwMode="auto">
          <a:xfrm>
            <a:off x="6300788" y="3140075"/>
            <a:ext cx="1008062" cy="288925"/>
          </a:xfrm>
          <a:prstGeom prst="rect">
            <a:avLst/>
          </a:prstGeom>
          <a:solidFill>
            <a:srgbClr val="73873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115 | 135 | 50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3" name="Rectangle 125"/>
          <p:cNvSpPr>
            <a:spLocks noChangeArrowheads="1"/>
          </p:cNvSpPr>
          <p:nvPr/>
        </p:nvSpPr>
        <p:spPr bwMode="auto">
          <a:xfrm>
            <a:off x="6300788" y="3500438"/>
            <a:ext cx="1008062" cy="288925"/>
          </a:xfrm>
          <a:prstGeom prst="rect">
            <a:avLst/>
          </a:prstGeom>
          <a:solidFill>
            <a:srgbClr val="87962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135 | 150 | 40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4" name="Rectangle 126"/>
          <p:cNvSpPr>
            <a:spLocks noChangeArrowheads="1"/>
          </p:cNvSpPr>
          <p:nvPr/>
        </p:nvSpPr>
        <p:spPr bwMode="auto">
          <a:xfrm>
            <a:off x="6300788" y="3860800"/>
            <a:ext cx="1008062" cy="288925"/>
          </a:xfrm>
          <a:prstGeom prst="rect">
            <a:avLst/>
          </a:prstGeom>
          <a:solidFill>
            <a:srgbClr val="96A51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150 | 165 | 30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895" name="Rectangle 127"/>
          <p:cNvSpPr>
            <a:spLocks noChangeArrowheads="1"/>
          </p:cNvSpPr>
          <p:nvPr/>
        </p:nvSpPr>
        <p:spPr bwMode="auto">
          <a:xfrm>
            <a:off x="6300788" y="4221163"/>
            <a:ext cx="1008062" cy="288925"/>
          </a:xfrm>
          <a:prstGeom prst="rect">
            <a:avLst/>
          </a:prstGeom>
          <a:solidFill>
            <a:srgbClr val="AAB414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170 | 180 | 20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96" name="Rectangle 128"/>
          <p:cNvSpPr>
            <a:spLocks noChangeArrowheads="1"/>
          </p:cNvSpPr>
          <p:nvPr/>
        </p:nvSpPr>
        <p:spPr bwMode="auto">
          <a:xfrm>
            <a:off x="6300788" y="4579938"/>
            <a:ext cx="1008062" cy="288925"/>
          </a:xfrm>
          <a:prstGeom prst="rect">
            <a:avLst/>
          </a:prstGeom>
          <a:solidFill>
            <a:srgbClr val="BEC32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190 | 195 | 40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97" name="Rectangle 129"/>
          <p:cNvSpPr>
            <a:spLocks noChangeArrowheads="1"/>
          </p:cNvSpPr>
          <p:nvPr/>
        </p:nvSpPr>
        <p:spPr bwMode="auto">
          <a:xfrm>
            <a:off x="6300788" y="4940300"/>
            <a:ext cx="1008062" cy="288925"/>
          </a:xfrm>
          <a:prstGeom prst="rect">
            <a:avLst/>
          </a:prstGeom>
          <a:solidFill>
            <a:srgbClr val="D2D74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210 | 215 | 65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98" name="Rectangle 130"/>
          <p:cNvSpPr>
            <a:spLocks noChangeArrowheads="1"/>
          </p:cNvSpPr>
          <p:nvPr/>
        </p:nvSpPr>
        <p:spPr bwMode="auto">
          <a:xfrm>
            <a:off x="6300788" y="5300663"/>
            <a:ext cx="1008062" cy="288925"/>
          </a:xfrm>
          <a:prstGeom prst="rect">
            <a:avLst/>
          </a:prstGeom>
          <a:solidFill>
            <a:srgbClr val="E6E65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230 | 230 | 95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899" name="Rectangle 131"/>
          <p:cNvSpPr>
            <a:spLocks noChangeArrowheads="1"/>
          </p:cNvSpPr>
          <p:nvPr/>
        </p:nvSpPr>
        <p:spPr bwMode="auto">
          <a:xfrm>
            <a:off x="6300788" y="5661025"/>
            <a:ext cx="1008062" cy="288925"/>
          </a:xfrm>
          <a:prstGeom prst="rect">
            <a:avLst/>
          </a:prstGeom>
          <a:solidFill>
            <a:srgbClr val="F0F08C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240 | 240 | 140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900" name="Rectangle 132"/>
          <p:cNvSpPr>
            <a:spLocks noChangeArrowheads="1"/>
          </p:cNvSpPr>
          <p:nvPr/>
        </p:nvSpPr>
        <p:spPr bwMode="auto">
          <a:xfrm>
            <a:off x="7451725" y="1700213"/>
            <a:ext cx="1008063" cy="288925"/>
          </a:xfrm>
          <a:prstGeom prst="rect">
            <a:avLst/>
          </a:prstGeom>
          <a:solidFill>
            <a:srgbClr val="050A0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5 | 10 | 15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1" name="Rectangle 133"/>
          <p:cNvSpPr>
            <a:spLocks noChangeArrowheads="1"/>
          </p:cNvSpPr>
          <p:nvPr/>
        </p:nvSpPr>
        <p:spPr bwMode="auto">
          <a:xfrm>
            <a:off x="7451725" y="2060575"/>
            <a:ext cx="1008063" cy="288925"/>
          </a:xfrm>
          <a:prstGeom prst="rect">
            <a:avLst/>
          </a:prstGeom>
          <a:solidFill>
            <a:srgbClr val="0F1923"/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15 | 25 | 35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2" name="Rectangle 134"/>
          <p:cNvSpPr>
            <a:spLocks noChangeArrowheads="1"/>
          </p:cNvSpPr>
          <p:nvPr/>
        </p:nvSpPr>
        <p:spPr bwMode="auto">
          <a:xfrm>
            <a:off x="7451725" y="2420938"/>
            <a:ext cx="1008063" cy="288925"/>
          </a:xfrm>
          <a:prstGeom prst="rect">
            <a:avLst/>
          </a:prstGeom>
          <a:solidFill>
            <a:srgbClr val="1E283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30 | 40 | 50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3" name="Rectangle 135"/>
          <p:cNvSpPr>
            <a:spLocks noChangeArrowheads="1"/>
          </p:cNvSpPr>
          <p:nvPr/>
        </p:nvSpPr>
        <p:spPr bwMode="auto">
          <a:xfrm>
            <a:off x="7451725" y="2781300"/>
            <a:ext cx="1008063" cy="288925"/>
          </a:xfrm>
          <a:prstGeom prst="rect">
            <a:avLst/>
          </a:prstGeom>
          <a:solidFill>
            <a:srgbClr val="323C4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50 | 60 | 70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4" name="Rectangle 136"/>
          <p:cNvSpPr>
            <a:spLocks noChangeArrowheads="1"/>
          </p:cNvSpPr>
          <p:nvPr/>
        </p:nvSpPr>
        <p:spPr bwMode="auto">
          <a:xfrm>
            <a:off x="7451725" y="3140075"/>
            <a:ext cx="1008063" cy="288925"/>
          </a:xfrm>
          <a:prstGeom prst="rect">
            <a:avLst/>
          </a:prstGeom>
          <a:solidFill>
            <a:srgbClr val="414B5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65 | 75 | 85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5" name="Rectangle 137"/>
          <p:cNvSpPr>
            <a:spLocks noChangeArrowheads="1"/>
          </p:cNvSpPr>
          <p:nvPr/>
        </p:nvSpPr>
        <p:spPr bwMode="auto">
          <a:xfrm>
            <a:off x="7451725" y="3500438"/>
            <a:ext cx="1008063" cy="288925"/>
          </a:xfrm>
          <a:prstGeom prst="rect">
            <a:avLst/>
          </a:prstGeom>
          <a:solidFill>
            <a:srgbClr val="505A64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80 | 90 | 100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6" name="Rectangle 138"/>
          <p:cNvSpPr>
            <a:spLocks noChangeArrowheads="1"/>
          </p:cNvSpPr>
          <p:nvPr/>
        </p:nvSpPr>
        <p:spPr bwMode="auto">
          <a:xfrm>
            <a:off x="7451725" y="3860800"/>
            <a:ext cx="1008063" cy="288925"/>
          </a:xfrm>
          <a:prstGeom prst="rect">
            <a:avLst/>
          </a:prstGeom>
          <a:solidFill>
            <a:srgbClr val="646E7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bg1"/>
                </a:solidFill>
              </a:rPr>
              <a:t>100 | 110 | 120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60907" name="Rectangle 139"/>
          <p:cNvSpPr>
            <a:spLocks noChangeArrowheads="1"/>
          </p:cNvSpPr>
          <p:nvPr/>
        </p:nvSpPr>
        <p:spPr bwMode="auto">
          <a:xfrm>
            <a:off x="7451725" y="4221163"/>
            <a:ext cx="1008063" cy="288925"/>
          </a:xfrm>
          <a:prstGeom prst="rect">
            <a:avLst/>
          </a:prstGeom>
          <a:solidFill>
            <a:srgbClr val="7D879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125 | 135 | 145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908" name="Rectangle 140"/>
          <p:cNvSpPr>
            <a:spLocks noChangeArrowheads="1"/>
          </p:cNvSpPr>
          <p:nvPr/>
        </p:nvSpPr>
        <p:spPr bwMode="auto">
          <a:xfrm>
            <a:off x="7451725" y="4579938"/>
            <a:ext cx="1008063" cy="288925"/>
          </a:xfrm>
          <a:prstGeom prst="rect">
            <a:avLst/>
          </a:prstGeom>
          <a:solidFill>
            <a:srgbClr val="96A0AA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150 | 160 | 170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909" name="Rectangle 141"/>
          <p:cNvSpPr>
            <a:spLocks noChangeArrowheads="1"/>
          </p:cNvSpPr>
          <p:nvPr/>
        </p:nvSpPr>
        <p:spPr bwMode="auto">
          <a:xfrm>
            <a:off x="7451725" y="4940300"/>
            <a:ext cx="1008063" cy="288925"/>
          </a:xfrm>
          <a:prstGeom prst="rect">
            <a:avLst/>
          </a:prstGeom>
          <a:solidFill>
            <a:srgbClr val="AFB9C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175 | 185 | 195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910" name="Rectangle 142"/>
          <p:cNvSpPr>
            <a:spLocks noChangeArrowheads="1"/>
          </p:cNvSpPr>
          <p:nvPr/>
        </p:nvSpPr>
        <p:spPr bwMode="auto">
          <a:xfrm>
            <a:off x="7451725" y="5300663"/>
            <a:ext cx="1008063" cy="288925"/>
          </a:xfrm>
          <a:prstGeom prst="rect">
            <a:avLst/>
          </a:prstGeom>
          <a:solidFill>
            <a:srgbClr val="C8D2D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200 | 210 | 215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60911" name="Rectangle 143"/>
          <p:cNvSpPr>
            <a:spLocks noChangeArrowheads="1"/>
          </p:cNvSpPr>
          <p:nvPr/>
        </p:nvSpPr>
        <p:spPr bwMode="auto">
          <a:xfrm>
            <a:off x="7451725" y="5661025"/>
            <a:ext cx="1008063" cy="288925"/>
          </a:xfrm>
          <a:prstGeom prst="rect">
            <a:avLst/>
          </a:prstGeom>
          <a:solidFill>
            <a:srgbClr val="DCE1E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2000" tIns="36000" rIns="72000" bIns="36000" anchor="ctr"/>
          <a:lstStyle/>
          <a:p>
            <a:r>
              <a:rPr lang="en-US" sz="1000" b="1" smtClean="0">
                <a:solidFill>
                  <a:schemeClr val="tx1"/>
                </a:solidFill>
              </a:rPr>
              <a:t>220 | 225 | 230</a:t>
            </a:r>
            <a:endParaRPr lang="en-US" sz="1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</a:rPr>
              <a:t>Agenda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The task</a:t>
            </a:r>
            <a:endParaRPr lang="en-US" dirty="0" smtClean="0"/>
          </a:p>
          <a:p>
            <a:pPr lvl="1"/>
            <a:r>
              <a:rPr lang="en-US" dirty="0" smtClean="0"/>
              <a:t>Considered approaches</a:t>
            </a:r>
            <a:endParaRPr lang="en-US" dirty="0" smtClean="0"/>
          </a:p>
          <a:p>
            <a:pPr lvl="1"/>
            <a:r>
              <a:rPr lang="en-US" dirty="0" smtClean="0"/>
              <a:t>The solution</a:t>
            </a:r>
          </a:p>
          <a:p>
            <a:pPr lvl="1"/>
            <a:r>
              <a:rPr lang="en-US" dirty="0" smtClean="0"/>
              <a:t>Code it up!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2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germ of an idea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7" y="1433402"/>
            <a:ext cx="5287784" cy="4882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93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In Windows Explorer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" y="1549400"/>
            <a:ext cx="4805892" cy="461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what I need!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21" y="1762125"/>
            <a:ext cx="5573712" cy="371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96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3600" dirty="0" smtClean="0"/>
              <a:t>Identify an assembly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Determine its component files</a:t>
            </a:r>
          </a:p>
          <a:p>
            <a:pPr marL="342900" indent="-342900">
              <a:buAutoNum type="arabicPeriod"/>
            </a:pPr>
            <a:r>
              <a:rPr lang="en-US" sz="3600" dirty="0"/>
              <a:t>Identify </a:t>
            </a:r>
            <a:r>
              <a:rPr lang="en-US" sz="3600" dirty="0" smtClean="0"/>
              <a:t>a target folder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Copy the files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718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Determine </a:t>
            </a:r>
            <a:r>
              <a:rPr lang="en-US" dirty="0" smtClean="0"/>
              <a:t>assembly’s component </a:t>
            </a:r>
            <a:r>
              <a:rPr lang="en-US" dirty="0"/>
              <a:t>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1" y="1412875"/>
            <a:ext cx="5810249" cy="4752975"/>
          </a:xfrm>
        </p:spPr>
        <p:txBody>
          <a:bodyPr/>
          <a:lstStyle/>
          <a:p>
            <a:r>
              <a:rPr lang="en-US" sz="3200" dirty="0" smtClean="0">
                <a:solidFill>
                  <a:srgbClr val="009999"/>
                </a:solidFill>
              </a:rPr>
              <a:t>Use Solid Edge!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Open the assembly in SE, then use the published APIs to  traverse the assembly and extract the filenames.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Bonus: Specialize the process to consider things like show/hide.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17" y="1566333"/>
            <a:ext cx="2071784" cy="319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03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it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5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</a:rPr>
              <a:t>Contact, Arial Bold 20 pt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Mike Mathis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Senior Software Engineer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Solid Edge Assembly Development</a:t>
            </a:r>
          </a:p>
          <a:p>
            <a:r>
              <a:rPr lang="en-US" dirty="0" smtClean="0"/>
              <a:t>675 </a:t>
            </a:r>
            <a:r>
              <a:rPr lang="en-US" dirty="0"/>
              <a:t>Discovery Drive</a:t>
            </a:r>
            <a:br>
              <a:rPr lang="en-US" dirty="0"/>
            </a:br>
            <a:r>
              <a:rPr lang="en-US" dirty="0" smtClean="0"/>
              <a:t>Suite 100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Huntsville, Alabama  </a:t>
            </a:r>
            <a:r>
              <a:rPr lang="en-US" dirty="0" smtClean="0"/>
              <a:t>35806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USA</a:t>
            </a:r>
            <a:endParaRPr lang="en-US" dirty="0" smtClean="0"/>
          </a:p>
          <a:p>
            <a:r>
              <a:rPr lang="en-US" dirty="0" smtClean="0"/>
              <a:t>Phone: </a:t>
            </a:r>
            <a:r>
              <a:rPr lang="en-US" dirty="0" smtClean="0"/>
              <a:t>256-705-2566</a:t>
            </a:r>
            <a:br>
              <a:rPr lang="en-US" dirty="0" smtClean="0"/>
            </a:br>
            <a:r>
              <a:rPr lang="en-US" dirty="0" smtClean="0"/>
              <a:t>E-mail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mike.mathis@siemens.com</a:t>
            </a:r>
            <a:endParaRPr lang="en-US" b="1" dirty="0" smtClean="0"/>
          </a:p>
        </p:txBody>
      </p:sp>
      <p:pic>
        <p:nvPicPr>
          <p:cNvPr id="12" name="Bildplatzhalter 11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" y="1412875"/>
            <a:ext cx="4570168" cy="4752975"/>
          </a:xfrm>
        </p:spPr>
      </p:pic>
    </p:spTree>
    <p:extLst>
      <p:ext uri="{BB962C8B-B14F-4D97-AF65-F5344CB8AC3E}">
        <p14:creationId xmlns:p14="http://schemas.microsoft.com/office/powerpoint/2010/main" val="29173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EU_2014_4x3 Template-v5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Two rows + Navigation</Name>
  <PpLayout>32</PpLayout>
  <Index>19</Index>
</p4ppTags>
</file>

<file path=customXml/item11.xml><?xml version="1.0" encoding="utf-8"?>
<p4ppTags>
  <Name>One object (small)</Name>
  <PpLayout>16</PpLayout>
  <Index>11</Index>
</p4ppTags>
</file>

<file path=customXml/item12.xml><?xml version="1.0" encoding="utf-8"?>
<p4ppTags>
  <Name>Three columns</Name>
  <PpLayout>32</PpLayout>
  <Index>14</Index>
</p4ppTags>
</file>

<file path=customXml/item13.xml><?xml version="1.0" encoding="utf-8"?>
<p4ppTags>
  <Name>Four objects + Navigation</Name>
  <PpLayout>32</PpLayout>
  <Index>20</Index>
</p4ppTags>
</file>

<file path=customXml/item14.xml><?xml version="1.0" encoding="utf-8"?>
<p4ppTags>
  <Name>Free Content + Navigation</Name>
  <PpLayout>32</PpLayout>
  <Index>16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1_Two rows</Name>
  <PpLayout>32</PpLayout>
  <Index>14</Index>
</p4ppTags>
</file>

<file path=customXml/item17.xml><?xml version="1.0" encoding="utf-8"?>
<p4ppTags>
  <Name>Four objects</Name>
  <PpLayout>24</PpLayout>
  <Index>15</Index>
</p4ppTags>
</file>

<file path=customXml/item18.xml><?xml version="1.0" encoding="utf-8"?>
<p4ppTags>
  <Name>Two columns</Name>
  <PpLayout>29</PpLayout>
  <Index>12</Index>
</p4ppTags>
</file>

<file path=customXml/item2.xml><?xml version="1.0" encoding="utf-8"?>
<p4ppTags/>
</file>

<file path=customXml/item3.xml><?xml version="1.0" encoding="utf-8"?>
<p4ppTags>
  <Name>Title (big bar down)</Name>
  <PpLayout>1</PpLayout>
  <Index>1</Index>
</p4ppTags>
</file>

<file path=customXml/item4.xml><?xml version="1.0" encoding="utf-8"?>
<p4ppTags>
  <Name>Chapter title (big bar down)</Name>
  <PpLayout>1</PpLayout>
  <Index>5</Index>
</p4ppTags>
</file>

<file path=customXml/item5.xml><?xml version="1.0" encoding="utf-8"?>
<p4ppTags>
  <Name>Image + Index/Contact</Name>
  <PpLayout>32</PpLayout>
  <Index>7</Index>
</p4ppTags>
</file>

<file path=customXml/item6.xml><?xml version="1.0" encoding="utf-8"?>
<p4ppTags>
  <Name>Text + Index</Name>
  <PpLayout>32</PpLayout>
  <Index>8</Index>
</p4ppTags>
</file>

<file path=customXml/item7.xml><?xml version="1.0" encoding="utf-8"?>
<p4ppTags>
  <Name>Two rows</Name>
  <PpLayout>32</PpLayout>
  <Index>13</Index>
</p4ppTags>
</file>

<file path=customXml/item8.xml><?xml version="1.0" encoding="utf-8"?>
<p4ppTags>
  <Name>One object (small) + Navigation</Name>
  <PpLayout>32</PpLayout>
  <Index>17</Index>
</p4ppTags>
</file>

<file path=customXml/item9.xml><?xml version="1.0" encoding="utf-8"?>
<p4ppTags>
  <Name>Two columns + Navigation</Name>
  <PpLayout>32</PpLayout>
  <Index>18</Index>
</p4ppTags>
</file>

<file path=customXml/itemProps1.xml><?xml version="1.0" encoding="utf-8"?>
<ds:datastoreItem xmlns:ds="http://schemas.openxmlformats.org/officeDocument/2006/customXml" ds:itemID="{EB9694BB-221C-4E15-A7C9-203B766638CE}">
  <ds:schemaRefs/>
</ds:datastoreItem>
</file>

<file path=customXml/itemProps10.xml><?xml version="1.0" encoding="utf-8"?>
<ds:datastoreItem xmlns:ds="http://schemas.openxmlformats.org/officeDocument/2006/customXml" ds:itemID="{91321DA8-4787-42F9-B431-20BE2B8E8CFA}">
  <ds:schemaRefs/>
</ds:datastoreItem>
</file>

<file path=customXml/itemProps11.xml><?xml version="1.0" encoding="utf-8"?>
<ds:datastoreItem xmlns:ds="http://schemas.openxmlformats.org/officeDocument/2006/customXml" ds:itemID="{1D21753F-2754-4ED2-A2CB-78BF3FB2865E}">
  <ds:schemaRefs/>
</ds:datastoreItem>
</file>

<file path=customXml/itemProps12.xml><?xml version="1.0" encoding="utf-8"?>
<ds:datastoreItem xmlns:ds="http://schemas.openxmlformats.org/officeDocument/2006/customXml" ds:itemID="{BC34F54B-3874-4AF0-9415-8D255EF26171}">
  <ds:schemaRefs/>
</ds:datastoreItem>
</file>

<file path=customXml/itemProps13.xml><?xml version="1.0" encoding="utf-8"?>
<ds:datastoreItem xmlns:ds="http://schemas.openxmlformats.org/officeDocument/2006/customXml" ds:itemID="{588D3410-A9B4-4548-8C7E-BC26DA73704D}">
  <ds:schemaRefs/>
</ds:datastoreItem>
</file>

<file path=customXml/itemProps14.xml><?xml version="1.0" encoding="utf-8"?>
<ds:datastoreItem xmlns:ds="http://schemas.openxmlformats.org/officeDocument/2006/customXml" ds:itemID="{08CF5312-C8CE-42A4-B96B-D9FCC95FBDB3}">
  <ds:schemaRefs/>
</ds:datastoreItem>
</file>

<file path=customXml/itemProps15.xml><?xml version="1.0" encoding="utf-8"?>
<ds:datastoreItem xmlns:ds="http://schemas.openxmlformats.org/officeDocument/2006/customXml" ds:itemID="{AA004A45-EFAF-4A9B-8FAF-B6FACA8B75CE}">
  <ds:schemaRefs/>
</ds:datastoreItem>
</file>

<file path=customXml/itemProps16.xml><?xml version="1.0" encoding="utf-8"?>
<ds:datastoreItem xmlns:ds="http://schemas.openxmlformats.org/officeDocument/2006/customXml" ds:itemID="{9C85B323-8697-4319-B012-CB7EF0B99A9B}">
  <ds:schemaRefs/>
</ds:datastoreItem>
</file>

<file path=customXml/itemProps17.xml><?xml version="1.0" encoding="utf-8"?>
<ds:datastoreItem xmlns:ds="http://schemas.openxmlformats.org/officeDocument/2006/customXml" ds:itemID="{DF615B3B-0AA2-4A12-84A5-4A53F99B524E}">
  <ds:schemaRefs/>
</ds:datastoreItem>
</file>

<file path=customXml/itemProps18.xml><?xml version="1.0" encoding="utf-8"?>
<ds:datastoreItem xmlns:ds="http://schemas.openxmlformats.org/officeDocument/2006/customXml" ds:itemID="{5DED66E8-CCCD-4A02-996E-D5D9017C22E0}">
  <ds:schemaRefs/>
</ds:datastoreItem>
</file>

<file path=customXml/itemProps2.xml><?xml version="1.0" encoding="utf-8"?>
<ds:datastoreItem xmlns:ds="http://schemas.openxmlformats.org/officeDocument/2006/customXml" ds:itemID="{EB8A4E2E-2B8F-4B71-A368-F18362B0C85F}">
  <ds:schemaRefs/>
</ds:datastoreItem>
</file>

<file path=customXml/itemProps3.xml><?xml version="1.0" encoding="utf-8"?>
<ds:datastoreItem xmlns:ds="http://schemas.openxmlformats.org/officeDocument/2006/customXml" ds:itemID="{A5111100-98EE-4A20-AE7B-BF136EFD1435}">
  <ds:schemaRefs/>
</ds:datastoreItem>
</file>

<file path=customXml/itemProps4.xml><?xml version="1.0" encoding="utf-8"?>
<ds:datastoreItem xmlns:ds="http://schemas.openxmlformats.org/officeDocument/2006/customXml" ds:itemID="{B842808A-63C4-4809-A3FE-CB9BAEDB5518}">
  <ds:schemaRefs/>
</ds:datastoreItem>
</file>

<file path=customXml/itemProps5.xml><?xml version="1.0" encoding="utf-8"?>
<ds:datastoreItem xmlns:ds="http://schemas.openxmlformats.org/officeDocument/2006/customXml" ds:itemID="{83EE303D-C4B5-487A-A4B6-FEFDCEB82565}">
  <ds:schemaRefs/>
</ds:datastoreItem>
</file>

<file path=customXml/itemProps6.xml><?xml version="1.0" encoding="utf-8"?>
<ds:datastoreItem xmlns:ds="http://schemas.openxmlformats.org/officeDocument/2006/customXml" ds:itemID="{3FF35072-9787-4395-B0AC-06796F4EB77F}">
  <ds:schemaRefs/>
</ds:datastoreItem>
</file>

<file path=customXml/itemProps7.xml><?xml version="1.0" encoding="utf-8"?>
<ds:datastoreItem xmlns:ds="http://schemas.openxmlformats.org/officeDocument/2006/customXml" ds:itemID="{B341031C-DF69-4A64-9B2B-12371A08AC58}">
  <ds:schemaRefs/>
</ds:datastoreItem>
</file>

<file path=customXml/itemProps8.xml><?xml version="1.0" encoding="utf-8"?>
<ds:datastoreItem xmlns:ds="http://schemas.openxmlformats.org/officeDocument/2006/customXml" ds:itemID="{D76D7041-CBAA-47E6-9D26-EFF89B25F35C}">
  <ds:schemaRefs/>
</ds:datastoreItem>
</file>

<file path=customXml/itemProps9.xml><?xml version="1.0" encoding="utf-8"?>
<ds:datastoreItem xmlns:ds="http://schemas.openxmlformats.org/officeDocument/2006/customXml" ds:itemID="{37815CEA-42C4-4EBE-B2C5-949DF4BD96D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SEU_2014_4x3 Template-v5</Template>
  <TotalTime>43</TotalTime>
  <Words>799</Words>
  <Application>Microsoft Office PowerPoint</Application>
  <PresentationFormat>On-screen Show (4:3)</PresentationFormat>
  <Paragraphs>154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SEU_2014_4x3 Template-v5</vt:lpstr>
      <vt:lpstr>Assembly Automation</vt:lpstr>
      <vt:lpstr>Agenda</vt:lpstr>
      <vt:lpstr>The germ of an idea</vt:lpstr>
      <vt:lpstr>Copy In Windows Explorer</vt:lpstr>
      <vt:lpstr>Here’s what I need!</vt:lpstr>
      <vt:lpstr>Requirements?</vt:lpstr>
      <vt:lpstr>Determine assembly’s component files</vt:lpstr>
      <vt:lpstr>Code it up!</vt:lpstr>
      <vt:lpstr>Contact, Arial Bold 20 pt</vt:lpstr>
      <vt:lpstr>Allowable design space</vt:lpstr>
      <vt:lpstr>Siemens color palette Web and presentation colors (RGB)</vt:lpstr>
      <vt:lpstr>Siemens color palette GUI colors (RGB)</vt:lpstr>
    </vt:vector>
  </TitlesOfParts>
  <Company>Siemens PLM Software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Automation</dc:title>
  <dc:creator>Mike Mathis</dc:creator>
  <cp:lastModifiedBy>Mike Mathis</cp:lastModifiedBy>
  <cp:revision>6</cp:revision>
  <cp:lastPrinted>2012-10-29T09:59:01Z</cp:lastPrinted>
  <dcterms:created xsi:type="dcterms:W3CDTF">2014-05-08T21:45:54Z</dcterms:created>
  <dcterms:modified xsi:type="dcterms:W3CDTF">2014-05-08T22:29:54Z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